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844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810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980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37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46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744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63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421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898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753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555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F9E7D-C51C-41C6-8E77-0AD4FEB02CC4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B90F0-B1B5-43B5-9E61-6EEE73A79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5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66700" y="33178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Zombie Pegasus Studios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66700" y="1690688"/>
            <a:ext cx="4824046" cy="3367087"/>
          </a:xfrm>
          <a:solidFill>
            <a:schemeClr val="bg1">
              <a:alpha val="16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Frontend website and iOS application that use a shared PHP backend server to allow users to search for images by Martian or Earth date, rover, and camera type.</a:t>
            </a:r>
          </a:p>
          <a:p>
            <a:r>
              <a:rPr lang="en-US" dirty="0">
                <a:solidFill>
                  <a:schemeClr val="bg1"/>
                </a:solidFill>
              </a:rPr>
              <a:t>Kaitlyn Childers, Elijah Holt, and Jeromy Swann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6037" y="0"/>
            <a:ext cx="5865963" cy="29146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037" y="3124200"/>
            <a:ext cx="2097412" cy="3733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8740" y="3124200"/>
            <a:ext cx="2100975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20771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43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1_Office Theme</vt:lpstr>
      <vt:lpstr>Zombie Pegasus Studios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Zombie Pegasus Studios</dc:title>
  <dc:creator>Elijah Holt</dc:creator>
  <cp:lastModifiedBy>Elijah Holt</cp:lastModifiedBy>
  <cp:revision>3</cp:revision>
  <dcterms:created xsi:type="dcterms:W3CDTF">2017-02-05T07:08:05Z</dcterms:created>
  <dcterms:modified xsi:type="dcterms:W3CDTF">2017-02-05T08:38:59Z</dcterms:modified>
</cp:coreProperties>
</file>

<file path=docProps/thumbnail.jpeg>
</file>